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FA68-817A-4688-8066-3AD1BE3F2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C371E-D1A8-4C07-BAD0-0DCB4586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C488E-444E-43D1-B119-B4501EC2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2B06-9DDB-4561-B6A0-C0FCA3DF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5EA8-AB0A-493F-B000-405CA654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47EE-F0BB-446C-8C59-E2411823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28E4B-2F8B-4A9F-A6C3-3A917CC36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BC27B-3CF6-43DB-9F90-13F2A97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5C55-B983-4D94-A4EE-41E8E16A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391C9-083A-42B7-993C-F923EEB4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5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B6B35-3EEA-42AC-8938-B0A6C0EBC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283C1-CC80-4164-88B7-7BDD064F2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346FB-EBAB-4AA5-BA2E-3C466CF7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085DC-D02B-44E5-BB14-14CA5CD6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8D589-1EE2-4296-B336-5DE54B4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9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D08B-ECFF-40FE-9D85-E26EFA6B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673E-5B44-40E0-BB50-F671E31E2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7DC7C-0B2E-49A4-A129-7858F0C2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5286-4F06-4143-B69D-4FB7A68D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2301C-E291-44A1-A919-77BF37A8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D3D2-CFA2-419A-942F-DDE90A5D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6ACFF-055B-481E-BD1F-C5911DEB2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9A3E9-B12E-49CC-A9C2-2DF3FA6D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7D878-987A-434E-8D22-EA0EDD58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9D9D6-8B5E-4D44-BBDF-DA70DE9E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676B-A532-42E8-95C4-11641B7A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8703C-EEB5-412C-9E1E-A418C7DF8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B2896-5246-45FE-BB4A-36E31D7EF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03D93-8D8F-4BC4-854A-A742E18C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8B9C6-900C-4D1D-9213-93832FFF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E8D8B-D8A7-4B67-A829-F3D9A149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7E8A-6657-4D06-9A5F-802E3406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6FBB3-5CB6-4F96-A402-9C6DBE7E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73BD3-9E08-4A54-A30F-A9F6A35A3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ED785-33B3-4030-8A45-AADFBCA5E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F7111-CA21-4B7B-B430-0AE2B54A5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A428B-6E36-4BA0-918C-6B4231FB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173F9-3915-47E1-9A93-1D2A5902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AEE35-B61B-4E80-A83D-80EEA026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CA93-ADEE-434F-99FE-2C5AFD91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AA913-21E2-422A-B577-33C24AE2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A4C7C-7927-43A8-B0F2-FE627560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A81F0-C230-4AD6-B354-67F3F06A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7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C1D14-A578-4F10-98CD-E8C6413E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9237A-9EE5-495B-AF8C-B506FC4D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9407B-F23B-49BB-A6C2-C83702CC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7F3F-DCBC-4B74-84EB-A2A610F4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59982-8983-4BB5-A472-2F6095C0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A5F86-BC82-463C-97FB-008E136A8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EBA8-49A1-45D3-B3E5-205FF1A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9FB1-0CDC-4040-9BD8-E0C29124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A15AE-5E06-407E-9774-46E8A100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6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88BB-983C-4172-ABB9-F84D39E2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103DD-233E-4DBC-9AAC-325C9E3F1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C412B-2688-4E63-B4F3-93FF6A373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52D88-23BE-4DFF-BCE5-824CDC10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0325A-B7C6-4AF3-A6A9-F7CC4495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8EFF-DD56-4E3C-97AB-7547DFCA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CF42F-6C6F-4BDD-BC57-5B43C3DF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405D-A7F2-4136-96B4-CB4FC79F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0205F-03BE-4EF0-8516-4D5054765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900E-6AA9-4BDE-AC29-FF81EA859D9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7BA21-5B04-4B68-9F29-C58A81311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674A-49D6-479C-8112-5D248FCEF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0A636-7349-4671-8660-C86E0F30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3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4AD105-0484-4A11-B871-E3394E349897}"/>
              </a:ext>
            </a:extLst>
          </p:cNvPr>
          <p:cNvSpPr txBox="1"/>
          <p:nvPr/>
        </p:nvSpPr>
        <p:spPr>
          <a:xfrm>
            <a:off x="1075682" y="1452698"/>
            <a:ext cx="2994829" cy="73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Primary Vendor NJ Farm Partnerships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1843B-2958-4C9A-9648-64C9D259C78C}"/>
              </a:ext>
            </a:extLst>
          </p:cNvPr>
          <p:cNvSpPr txBox="1"/>
          <p:nvPr/>
        </p:nvSpPr>
        <p:spPr>
          <a:xfrm>
            <a:off x="6462750" y="1657462"/>
            <a:ext cx="508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Regional Produce Vendor NJ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Farm Partnerships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789116-4F77-4BA0-A082-8C06CE8C6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92" y="2626177"/>
            <a:ext cx="2402955" cy="687444"/>
          </a:xfrm>
          <a:prstGeom prst="rect">
            <a:avLst/>
          </a:prstGeom>
        </p:spPr>
      </p:pic>
      <p:pic>
        <p:nvPicPr>
          <p:cNvPr id="13" name="Picture 12" descr="A drawing of a person&#10;&#10;Description automatically generated">
            <a:extLst>
              <a:ext uri="{FF2B5EF4-FFF2-40B4-BE49-F238E27FC236}">
                <a16:creationId xmlns:a16="http://schemas.microsoft.com/office/drawing/2014/main" id="{59AF6E71-AF81-48D6-BD33-15E4CCB80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57" y="2531778"/>
            <a:ext cx="1129654" cy="1191553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D142475E-EA91-4814-A08C-2AFCB1FA8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1" y="2626177"/>
            <a:ext cx="2326617" cy="950137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7DA805-A829-407E-8F49-FE2FADE91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516" y="3696667"/>
            <a:ext cx="1675644" cy="878102"/>
          </a:xfrm>
          <a:prstGeom prst="rect">
            <a:avLst/>
          </a:prstGeom>
        </p:spPr>
      </p:pic>
      <p:pic>
        <p:nvPicPr>
          <p:cNvPr id="22" name="Picture 21" descr="A picture containing fruit, drawing&#10;&#10;Description automatically generated">
            <a:extLst>
              <a:ext uri="{FF2B5EF4-FFF2-40B4-BE49-F238E27FC236}">
                <a16:creationId xmlns:a16="http://schemas.microsoft.com/office/drawing/2014/main" id="{7FF02CE0-2625-44BB-9CB6-DCBAD01FD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22" y="3856165"/>
            <a:ext cx="1040776" cy="961930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57DE7DF3-964B-46BC-BC84-F00A82CED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71" y="4014075"/>
            <a:ext cx="1305107" cy="762106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C5A33-031C-4A85-A775-4480FD965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01" y="3749893"/>
            <a:ext cx="1241192" cy="123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8B91F9-4181-4045-ABA0-2DE812B235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4" y="2418193"/>
            <a:ext cx="3937827" cy="415968"/>
          </a:xfrm>
          <a:prstGeom prst="rect">
            <a:avLst/>
          </a:prstGeom>
        </p:spPr>
      </p:pic>
      <p:pic>
        <p:nvPicPr>
          <p:cNvPr id="37" name="Picture 36" descr="A yellow sign with black text&#10;&#10;Description automatically generated">
            <a:extLst>
              <a:ext uri="{FF2B5EF4-FFF2-40B4-BE49-F238E27FC236}">
                <a16:creationId xmlns:a16="http://schemas.microsoft.com/office/drawing/2014/main" id="{1105BBF2-CE07-4FC5-80D8-173923C99B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04" y="3139577"/>
            <a:ext cx="1241192" cy="1228903"/>
          </a:xfrm>
          <a:prstGeom prst="rect">
            <a:avLst/>
          </a:prstGeom>
        </p:spPr>
      </p:pic>
      <p:pic>
        <p:nvPicPr>
          <p:cNvPr id="40" name="Picture 39" descr="A picture containing pan, drawing&#10;&#10;Description automatically generated">
            <a:extLst>
              <a:ext uri="{FF2B5EF4-FFF2-40B4-BE49-F238E27FC236}">
                <a16:creationId xmlns:a16="http://schemas.microsoft.com/office/drawing/2014/main" id="{F0C68BC6-B245-4D3B-9425-BE6E58C9F6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9" y="3139577"/>
            <a:ext cx="1898441" cy="98787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320E6D-1C01-4D22-BD90-D0B045F1FA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62" y="679434"/>
            <a:ext cx="2857899" cy="733527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28727B5-6C44-48C0-9681-5229831CC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16" y="530531"/>
            <a:ext cx="2518025" cy="11451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9C0A33-19F9-400D-9000-95F6AD0F2C4C}"/>
              </a:ext>
            </a:extLst>
          </p:cNvPr>
          <p:cNvSpPr txBox="1"/>
          <p:nvPr/>
        </p:nvSpPr>
        <p:spPr>
          <a:xfrm>
            <a:off x="839902" y="5608070"/>
            <a:ext cx="2994829" cy="73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Micropurchase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NJ Farms</a:t>
            </a:r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AC8514C-C13B-460B-9C3C-10BB516A34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1" y="5766849"/>
            <a:ext cx="2221269" cy="415968"/>
          </a:xfrm>
          <a:prstGeom prst="rect">
            <a:avLst/>
          </a:prstGeom>
        </p:spPr>
      </p:pic>
      <p:pic>
        <p:nvPicPr>
          <p:cNvPr id="18" name="Picture 17" descr="A close up of a horse drawn carriage&#10;&#10;Description automatically generated">
            <a:extLst>
              <a:ext uri="{FF2B5EF4-FFF2-40B4-BE49-F238E27FC236}">
                <a16:creationId xmlns:a16="http://schemas.microsoft.com/office/drawing/2014/main" id="{A8C9EE78-3A17-4F05-A901-618698CC04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39" y="5600798"/>
            <a:ext cx="2091428" cy="950138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CE2171-3375-462A-9DF2-2A6B911CA2B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818" y="5723468"/>
            <a:ext cx="1546930" cy="50848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8E84532-1541-4FDA-A5E5-39E769D455F9}"/>
              </a:ext>
            </a:extLst>
          </p:cNvPr>
          <p:cNvSpPr txBox="1">
            <a:spLocks/>
          </p:cNvSpPr>
          <p:nvPr/>
        </p:nvSpPr>
        <p:spPr>
          <a:xfrm>
            <a:off x="4384085" y="334868"/>
            <a:ext cx="2606529" cy="127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Farm to School</a:t>
            </a:r>
          </a:p>
        </p:txBody>
      </p:sp>
    </p:spTree>
    <p:extLst>
      <p:ext uri="{BB962C8B-B14F-4D97-AF65-F5344CB8AC3E}">
        <p14:creationId xmlns:p14="http://schemas.microsoft.com/office/powerpoint/2010/main" val="317512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B711-8919-45A3-B637-1C48BD0D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Farm to School Promotions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92D5BAD-C81B-41B3-80E1-D7AAC5822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76" y="1693475"/>
            <a:ext cx="2267266" cy="1000265"/>
          </a:xfrm>
          <a:prstGeom prst="rect">
            <a:avLst/>
          </a:prstGeom>
        </p:spPr>
      </p:pic>
      <p:pic>
        <p:nvPicPr>
          <p:cNvPr id="9" name="Picture 8" descr="A bunch of different types of food&#10;&#10;Description automatically generated">
            <a:extLst>
              <a:ext uri="{FF2B5EF4-FFF2-40B4-BE49-F238E27FC236}">
                <a16:creationId xmlns:a16="http://schemas.microsoft.com/office/drawing/2014/main" id="{6E9563BF-60B2-431D-8597-C1F4B43D7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376" y="2328829"/>
            <a:ext cx="1813995" cy="2749160"/>
          </a:xfrm>
          <a:prstGeom prst="rect">
            <a:avLst/>
          </a:prstGeom>
        </p:spPr>
      </p:pic>
      <p:pic>
        <p:nvPicPr>
          <p:cNvPr id="12" name="Picture 11" descr="A picture containing indoor, table, colorful, small&#10;&#10;Description automatically generated">
            <a:extLst>
              <a:ext uri="{FF2B5EF4-FFF2-40B4-BE49-F238E27FC236}">
                <a16:creationId xmlns:a16="http://schemas.microsoft.com/office/drawing/2014/main" id="{CB63E858-5452-499A-B148-E9BD3334E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21" y="2345573"/>
            <a:ext cx="1867630" cy="271655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74C8E6-828A-4762-9BD9-D718CB9B5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42" y="4548780"/>
            <a:ext cx="2413000" cy="1473200"/>
          </a:xfrm>
          <a:prstGeom prst="rect">
            <a:avLst/>
          </a:prstGeom>
        </p:spPr>
      </p:pic>
      <p:pic>
        <p:nvPicPr>
          <p:cNvPr id="18" name="Picture 17" descr="A picture containing food&#10;&#10;Description automatically generated">
            <a:extLst>
              <a:ext uri="{FF2B5EF4-FFF2-40B4-BE49-F238E27FC236}">
                <a16:creationId xmlns:a16="http://schemas.microsoft.com/office/drawing/2014/main" id="{4A257DE4-D618-4050-8645-59D1999CD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83" y="3078259"/>
            <a:ext cx="2029108" cy="1086002"/>
          </a:xfrm>
          <a:prstGeom prst="rect">
            <a:avLst/>
          </a:prstGeom>
        </p:spPr>
      </p:pic>
      <p:pic>
        <p:nvPicPr>
          <p:cNvPr id="21" name="Picture 20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54A514A4-F9F5-4693-A8C6-ECB50CE78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12" y="1690688"/>
            <a:ext cx="3359767" cy="419970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64A7D9-3E62-4C16-ACE0-D3290F4C1E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86" y="5592262"/>
            <a:ext cx="1813995" cy="5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2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Farm to School Promotions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Kowalak, Anthony</dc:creator>
  <cp:lastModifiedBy>Kowalak, Anthony</cp:lastModifiedBy>
  <cp:revision>9</cp:revision>
  <cp:lastPrinted>2020-01-31T05:13:46Z</cp:lastPrinted>
  <dcterms:created xsi:type="dcterms:W3CDTF">2020-01-31T04:12:50Z</dcterms:created>
  <dcterms:modified xsi:type="dcterms:W3CDTF">2020-01-31T14:04:04Z</dcterms:modified>
</cp:coreProperties>
</file>